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5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278" r:id="rId36"/>
    <p:sldId id="27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60"/>
  </p:normalViewPr>
  <p:slideViewPr>
    <p:cSldViewPr snapToGrid="0">
      <p:cViewPr varScale="1">
        <p:scale>
          <a:sx n="78" d="100"/>
          <a:sy n="78" d="100"/>
        </p:scale>
        <p:origin x="84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846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271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309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751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983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203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643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576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086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38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33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430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431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CC878A7-58A7-444C-A4BB-A4A99FC67A32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155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CC878A7-58A7-444C-A4BB-A4A99FC67A32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6799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6" r:id="rId1"/>
    <p:sldLayoutId id="2147484157" r:id="rId2"/>
    <p:sldLayoutId id="2147484158" r:id="rId3"/>
    <p:sldLayoutId id="2147484159" r:id="rId4"/>
    <p:sldLayoutId id="2147484160" r:id="rId5"/>
    <p:sldLayoutId id="2147484161" r:id="rId6"/>
    <p:sldLayoutId id="2147484162" r:id="rId7"/>
    <p:sldLayoutId id="2147484163" r:id="rId8"/>
    <p:sldLayoutId id="2147484164" r:id="rId9"/>
    <p:sldLayoutId id="2147484165" r:id="rId10"/>
    <p:sldLayoutId id="2147484166" r:id="rId11"/>
    <p:sldLayoutId id="2147484167" r:id="rId12"/>
    <p:sldLayoutId id="2147484168" r:id="rId13"/>
    <p:sldLayoutId id="214748416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AE3F2-69B3-4871-A0FB-36C443546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5400" dirty="0"/>
              <a:t>Лабораторная работа №11</a:t>
            </a:r>
            <a:br>
              <a:rPr lang="ru-RU" sz="5400" dirty="0"/>
            </a:br>
            <a:br>
              <a:rPr lang="ru-RU" sz="5400" dirty="0"/>
            </a:br>
            <a:r>
              <a:rPr lang="ru-RU" sz="2800" dirty="0"/>
              <a:t>Настройка безопасного удалённого доступа по протоколу SSH</a:t>
            </a:r>
            <a:br>
              <a:rPr lang="ru-RU" sz="5400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A37A2E-3D2F-4507-BA4F-737E764D9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527" y="5261993"/>
            <a:ext cx="10572000" cy="1421612"/>
          </a:xfrm>
        </p:spPr>
        <p:txBody>
          <a:bodyPr>
            <a:normAutofit/>
          </a:bodyPr>
          <a:lstStyle/>
          <a:p>
            <a:r>
              <a:rPr lang="ru-RU" dirty="0" err="1"/>
              <a:t>Махорин</a:t>
            </a:r>
            <a:r>
              <a:rPr lang="ru-RU" dirty="0"/>
              <a:t> Иван Сергеевич</a:t>
            </a:r>
          </a:p>
          <a:p>
            <a:r>
              <a:rPr lang="ru-RU" dirty="0"/>
              <a:t>1032211221</a:t>
            </a:r>
          </a:p>
          <a:p>
            <a:r>
              <a:rPr lang="ru-RU" dirty="0"/>
              <a:t>НПИбд-02-21</a:t>
            </a:r>
          </a:p>
        </p:txBody>
      </p:sp>
    </p:spTree>
    <p:extLst>
      <p:ext uri="{BB962C8B-B14F-4D97-AF65-F5344CB8AC3E}">
        <p14:creationId xmlns:p14="http://schemas.microsoft.com/office/powerpoint/2010/main" val="795884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2022AF4-279A-443F-BAE0-DCD8BE9DBDC6}"/>
              </a:ext>
            </a:extLst>
          </p:cNvPr>
          <p:cNvSpPr txBox="1">
            <a:spLocks/>
          </p:cNvSpPr>
          <p:nvPr/>
        </p:nvSpPr>
        <p:spPr>
          <a:xfrm>
            <a:off x="-44247" y="4936004"/>
            <a:ext cx="12280490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</a:t>
            </a:r>
            <a:r>
              <a:rPr lang="en-US" b="1" dirty="0"/>
              <a:t>. 2.3. </a:t>
            </a:r>
            <a:r>
              <a:rPr lang="ru-RU" dirty="0"/>
              <a:t>Перезапуск</a:t>
            </a:r>
            <a:r>
              <a:rPr lang="en-US" dirty="0"/>
              <a:t> </a:t>
            </a:r>
            <a:r>
              <a:rPr lang="en-US" dirty="0" err="1"/>
              <a:t>sshd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5C12948-6D88-441E-8719-31ACD3DB7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11" y="3429000"/>
            <a:ext cx="10138377" cy="1536500"/>
          </a:xfr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58EEBD4-534D-48B9-9A2E-C0D223B2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00077"/>
            <a:ext cx="10571998" cy="970450"/>
          </a:xfrm>
        </p:spPr>
        <p:txBody>
          <a:bodyPr/>
          <a:lstStyle/>
          <a:p>
            <a:r>
              <a:rPr lang="ru-RU" dirty="0"/>
              <a:t>Ограничение списка пользователей для удалённого доступа по SSH</a:t>
            </a:r>
          </a:p>
        </p:txBody>
      </p:sp>
    </p:spTree>
    <p:extLst>
      <p:ext uri="{BB962C8B-B14F-4D97-AF65-F5344CB8AC3E}">
        <p14:creationId xmlns:p14="http://schemas.microsoft.com/office/powerpoint/2010/main" val="831676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49159" y="5281545"/>
            <a:ext cx="12093676" cy="6657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2.4. </a:t>
            </a:r>
            <a:r>
              <a:rPr lang="ru-RU" dirty="0"/>
              <a:t>Повторная попытка получения доступа с клиента к серверу посредством SSH-соединения через пользователя </a:t>
            </a:r>
            <a:r>
              <a:rPr lang="en-US" dirty="0" err="1"/>
              <a:t>ismakhorin</a:t>
            </a:r>
            <a:r>
              <a:rPr lang="ru-RU" dirty="0"/>
              <a:t>.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8081924E-A4BF-428B-B4CD-4DC9DEE39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56" y="3184258"/>
            <a:ext cx="10135883" cy="2087455"/>
          </a:xfr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DD76C7AF-7D0A-4AE3-82EA-DDAA8F697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00077"/>
            <a:ext cx="10571998" cy="970450"/>
          </a:xfrm>
        </p:spPr>
        <p:txBody>
          <a:bodyPr/>
          <a:lstStyle/>
          <a:p>
            <a:r>
              <a:rPr lang="ru-RU" dirty="0"/>
              <a:t>Ограничение списка пользователей для удалённого доступа по SSH</a:t>
            </a:r>
          </a:p>
        </p:txBody>
      </p:sp>
    </p:spTree>
    <p:extLst>
      <p:ext uri="{BB962C8B-B14F-4D97-AF65-F5344CB8AC3E}">
        <p14:creationId xmlns:p14="http://schemas.microsoft.com/office/powerpoint/2010/main" val="2107632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120445" y="5859463"/>
            <a:ext cx="11951106" cy="125996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2.5.</a:t>
            </a:r>
            <a:r>
              <a:rPr lang="ru-RU" dirty="0"/>
              <a:t> Внесение изменения в файле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ssh</a:t>
            </a:r>
            <a:r>
              <a:rPr lang="ru-RU" dirty="0"/>
              <a:t>/</a:t>
            </a:r>
            <a:r>
              <a:rPr lang="ru-RU" dirty="0" err="1"/>
              <a:t>sshd_config</a:t>
            </a:r>
            <a:r>
              <a:rPr lang="ru-RU" dirty="0"/>
              <a:t> конфигурации </a:t>
            </a:r>
            <a:r>
              <a:rPr lang="ru-RU" dirty="0" err="1"/>
              <a:t>sshd</a:t>
            </a:r>
            <a:r>
              <a:rPr lang="ru-RU" dirty="0"/>
              <a:t>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1B5365C-D212-4DC1-91B9-8198B4A76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81" y="2073918"/>
            <a:ext cx="5947634" cy="4184005"/>
          </a:xfr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2EE41F3-5D86-4BF4-9BFD-C0723E1F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00077"/>
            <a:ext cx="10571998" cy="970450"/>
          </a:xfrm>
        </p:spPr>
        <p:txBody>
          <a:bodyPr/>
          <a:lstStyle/>
          <a:p>
            <a:r>
              <a:rPr lang="ru-RU" dirty="0"/>
              <a:t>Ограничение списка пользователей для удалённого доступа по SSH</a:t>
            </a:r>
          </a:p>
        </p:txBody>
      </p:sp>
    </p:spTree>
    <p:extLst>
      <p:ext uri="{BB962C8B-B14F-4D97-AF65-F5344CB8AC3E}">
        <p14:creationId xmlns:p14="http://schemas.microsoft.com/office/powerpoint/2010/main" val="2399478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4961150"/>
            <a:ext cx="12182168" cy="119461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2.6. </a:t>
            </a:r>
            <a:r>
              <a:rPr lang="ru-RU" dirty="0"/>
              <a:t>Перезапуск </a:t>
            </a:r>
            <a:r>
              <a:rPr lang="ru-RU" dirty="0" err="1"/>
              <a:t>sshd</a:t>
            </a:r>
            <a:r>
              <a:rPr lang="ru-RU" dirty="0"/>
              <a:t> и повторная попытка получить доступ с клиента к серверу посредством SSH-соединения через пользователя </a:t>
            </a:r>
            <a:r>
              <a:rPr lang="en-US" dirty="0" err="1"/>
              <a:t>ismakhorin</a:t>
            </a:r>
            <a:r>
              <a:rPr lang="ru-RU" dirty="0"/>
              <a:t>.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43F7AD5D-2146-4DA7-A1AB-F72742579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29" y="3352799"/>
            <a:ext cx="9621537" cy="1829149"/>
          </a:xfr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429F013-DCFB-4702-8C60-2BEA059C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00077"/>
            <a:ext cx="10571998" cy="970450"/>
          </a:xfrm>
        </p:spPr>
        <p:txBody>
          <a:bodyPr/>
          <a:lstStyle/>
          <a:p>
            <a:r>
              <a:rPr lang="ru-RU" dirty="0"/>
              <a:t>Ограничение списка пользователей для удалённого доступа по SSH</a:t>
            </a:r>
          </a:p>
        </p:txBody>
      </p:sp>
    </p:spTree>
    <p:extLst>
      <p:ext uri="{BB962C8B-B14F-4D97-AF65-F5344CB8AC3E}">
        <p14:creationId xmlns:p14="http://schemas.microsoft.com/office/powerpoint/2010/main" val="1970418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778575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3.1. </a:t>
            </a:r>
            <a:r>
              <a:rPr lang="ru-RU" dirty="0"/>
              <a:t>Добавление ниже строки </a:t>
            </a:r>
            <a:r>
              <a:rPr lang="ru-RU" dirty="0" err="1"/>
              <a:t>Port</a:t>
            </a:r>
            <a:r>
              <a:rPr lang="ru-RU" dirty="0"/>
              <a:t> записей в файле конфигурации </a:t>
            </a:r>
            <a:r>
              <a:rPr lang="ru-RU" dirty="0" err="1"/>
              <a:t>sshd</a:t>
            </a:r>
            <a:r>
              <a:rPr lang="ru-RU" dirty="0"/>
              <a:t>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ssh</a:t>
            </a:r>
            <a:r>
              <a:rPr lang="ru-RU" dirty="0"/>
              <a:t>/</a:t>
            </a:r>
            <a:r>
              <a:rPr lang="ru-RU" dirty="0" err="1"/>
              <a:t>sshd_config</a:t>
            </a:r>
            <a:r>
              <a:rPr lang="ru-RU" dirty="0"/>
              <a:t> на сервере.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4462A80-6F7E-4B03-A051-E73D94C7C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980"/>
            <a:ext cx="10571998" cy="970450"/>
          </a:xfrm>
        </p:spPr>
        <p:txBody>
          <a:bodyPr/>
          <a:lstStyle/>
          <a:p>
            <a:r>
              <a:rPr lang="ru-RU" dirty="0"/>
              <a:t>Настройка дополнительных портов для удалённого доступа по SSH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7C22E57-8377-4109-AC1A-9BAFBDA12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00" y="2129142"/>
            <a:ext cx="6447200" cy="3887638"/>
          </a:xfrm>
        </p:spPr>
      </p:pic>
    </p:spTree>
    <p:extLst>
      <p:ext uri="{BB962C8B-B14F-4D97-AF65-F5344CB8AC3E}">
        <p14:creationId xmlns:p14="http://schemas.microsoft.com/office/powerpoint/2010/main" val="865303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1" y="5778576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3.2. </a:t>
            </a:r>
            <a:r>
              <a:rPr lang="ru-RU" dirty="0"/>
              <a:t>Перезапуск </a:t>
            </a:r>
            <a:r>
              <a:rPr lang="ru-RU" dirty="0" err="1"/>
              <a:t>sshd</a:t>
            </a:r>
            <a:r>
              <a:rPr lang="ru-RU" dirty="0"/>
              <a:t> и просмотр расширенного статуса работы.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06947DA-9A6D-4DCF-9B9D-C909CF197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796" y="2282860"/>
            <a:ext cx="7186406" cy="3879942"/>
          </a:xfr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CF90C8C-9F37-4529-B258-91EFA0A39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980"/>
            <a:ext cx="10571998" cy="970450"/>
          </a:xfrm>
        </p:spPr>
        <p:txBody>
          <a:bodyPr/>
          <a:lstStyle/>
          <a:p>
            <a:r>
              <a:rPr lang="ru-RU" dirty="0"/>
              <a:t>Настройка дополнительных портов для удалённого доступа по SSH </a:t>
            </a:r>
          </a:p>
        </p:txBody>
      </p:sp>
    </p:spTree>
    <p:extLst>
      <p:ext uri="{BB962C8B-B14F-4D97-AF65-F5344CB8AC3E}">
        <p14:creationId xmlns:p14="http://schemas.microsoft.com/office/powerpoint/2010/main" val="342051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2" y="5877726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3.3. </a:t>
            </a:r>
            <a:r>
              <a:rPr lang="ru-RU" dirty="0"/>
              <a:t>Просмотр сообщения в терминале с мониторингом системных событий.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AE2599E-7364-4060-BA87-644534E17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818" y="2062068"/>
            <a:ext cx="5820360" cy="4172952"/>
          </a:xfr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5F1F5F6-7C11-429E-97DF-3EEB18F8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980"/>
            <a:ext cx="10571998" cy="970450"/>
          </a:xfrm>
        </p:spPr>
        <p:txBody>
          <a:bodyPr/>
          <a:lstStyle/>
          <a:p>
            <a:r>
              <a:rPr lang="ru-RU" dirty="0"/>
              <a:t>Настройка дополнительных портов для удалённого доступа по SSH </a:t>
            </a:r>
          </a:p>
        </p:txBody>
      </p:sp>
    </p:spTree>
    <p:extLst>
      <p:ext uri="{BB962C8B-B14F-4D97-AF65-F5344CB8AC3E}">
        <p14:creationId xmlns:p14="http://schemas.microsoft.com/office/powerpoint/2010/main" val="611651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1" y="5708971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3.4. </a:t>
            </a:r>
            <a:r>
              <a:rPr lang="ru-RU" dirty="0"/>
              <a:t>Исправление на сервере метки </a:t>
            </a:r>
            <a:r>
              <a:rPr lang="ru-RU" dirty="0" err="1"/>
              <a:t>SELinux</a:t>
            </a:r>
            <a:r>
              <a:rPr lang="ru-RU" dirty="0"/>
              <a:t> к порту 2022, открытие в настройках межсетевого порта 2022 протокола </a:t>
            </a:r>
            <a:r>
              <a:rPr lang="en-US" dirty="0"/>
              <a:t>TCP</a:t>
            </a:r>
            <a:r>
              <a:rPr lang="ru-RU" dirty="0"/>
              <a:t>, повторный перезапуск </a:t>
            </a:r>
            <a:r>
              <a:rPr lang="ru-RU" dirty="0" err="1"/>
              <a:t>sshd</a:t>
            </a:r>
            <a:r>
              <a:rPr lang="ru-RU" dirty="0"/>
              <a:t> и просмотр расширенного статуса его работы.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495C823-F048-495E-93F1-2911F6517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66" y="2195754"/>
            <a:ext cx="6890466" cy="3651432"/>
          </a:xfr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26B4083-1E25-4437-A9A2-427EFA698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980"/>
            <a:ext cx="10571998" cy="970450"/>
          </a:xfrm>
        </p:spPr>
        <p:txBody>
          <a:bodyPr/>
          <a:lstStyle/>
          <a:p>
            <a:r>
              <a:rPr lang="ru-RU" dirty="0"/>
              <a:t>Настройка дополнительных портов для удалённого доступа по SSH </a:t>
            </a:r>
          </a:p>
        </p:txBody>
      </p:sp>
    </p:spTree>
    <p:extLst>
      <p:ext uri="{BB962C8B-B14F-4D97-AF65-F5344CB8AC3E}">
        <p14:creationId xmlns:p14="http://schemas.microsoft.com/office/powerpoint/2010/main" val="362107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2" y="4774484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3.5. </a:t>
            </a:r>
            <a:r>
              <a:rPr lang="ru-RU" dirty="0"/>
              <a:t>Попытка получить с клиента доступа к серверу посредством SSH-соединения через пользователя </a:t>
            </a:r>
            <a:r>
              <a:rPr lang="en-US" dirty="0" err="1"/>
              <a:t>ismakhorin</a:t>
            </a:r>
            <a:r>
              <a:rPr lang="ru-RU" dirty="0"/>
              <a:t> и получение доступа </a:t>
            </a:r>
            <a:r>
              <a:rPr lang="en-US" dirty="0"/>
              <a:t>root</a:t>
            </a:r>
            <a:r>
              <a:rPr lang="ru-RU" dirty="0"/>
              <a:t>.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E6EAD0AE-621A-45CF-BDA1-E7D847126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24" y="2946315"/>
            <a:ext cx="10263749" cy="2091182"/>
          </a:xfr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9BAAD139-69FE-4892-9A06-6BDB6D9B5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980"/>
            <a:ext cx="10571998" cy="970450"/>
          </a:xfrm>
        </p:spPr>
        <p:txBody>
          <a:bodyPr/>
          <a:lstStyle/>
          <a:p>
            <a:r>
              <a:rPr lang="ru-RU" dirty="0"/>
              <a:t>Настройка дополнительных портов для удалённого доступа по SSH </a:t>
            </a:r>
          </a:p>
        </p:txBody>
      </p:sp>
    </p:spTree>
    <p:extLst>
      <p:ext uri="{BB962C8B-B14F-4D97-AF65-F5344CB8AC3E}">
        <p14:creationId xmlns:p14="http://schemas.microsoft.com/office/powerpoint/2010/main" val="436971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1" y="5140307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3.6.</a:t>
            </a:r>
            <a:r>
              <a:rPr lang="ru-RU" dirty="0"/>
              <a:t> Повторная попытка получения доступа с клиента к серверу посредством SSH-соединения через пользователя </a:t>
            </a:r>
            <a:r>
              <a:rPr lang="en-US" dirty="0" err="1"/>
              <a:t>ismakhorin</a:t>
            </a:r>
            <a:r>
              <a:rPr lang="ru-RU" dirty="0"/>
              <a:t>, указав порт 2022. Получение доступа </a:t>
            </a:r>
            <a:r>
              <a:rPr lang="en-US" dirty="0"/>
              <a:t>root</a:t>
            </a:r>
            <a:r>
              <a:rPr lang="ru-RU" dirty="0"/>
              <a:t>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5CD04BE-B39A-49EE-8A5F-106B604FA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55" y="2925964"/>
            <a:ext cx="9958289" cy="2454124"/>
          </a:xfr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F5EF3D4F-9C69-4F43-B9E8-A168203B5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980"/>
            <a:ext cx="10571998" cy="970450"/>
          </a:xfrm>
        </p:spPr>
        <p:txBody>
          <a:bodyPr/>
          <a:lstStyle/>
          <a:p>
            <a:r>
              <a:rPr lang="ru-RU" dirty="0"/>
              <a:t>Настройка дополнительных портов для удалённого доступа по SSH </a:t>
            </a:r>
          </a:p>
        </p:txBody>
      </p:sp>
    </p:spTree>
    <p:extLst>
      <p:ext uri="{BB962C8B-B14F-4D97-AF65-F5344CB8AC3E}">
        <p14:creationId xmlns:p14="http://schemas.microsoft.com/office/powerpoint/2010/main" val="2741819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0616D9-A4D2-4B03-88BB-1678D400B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09909"/>
            <a:ext cx="10571998" cy="970450"/>
          </a:xfrm>
        </p:spPr>
        <p:txBody>
          <a:bodyPr/>
          <a:lstStyle/>
          <a:p>
            <a:r>
              <a:rPr lang="ru-RU" dirty="0"/>
              <a:t>Запрет удалённого доступа по SSH для пользователя </a:t>
            </a:r>
            <a:r>
              <a:rPr lang="ru-RU" dirty="0" err="1"/>
              <a:t>root</a:t>
            </a:r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6410CA56-958D-4631-9DCA-44EB9628BDF8}"/>
              </a:ext>
            </a:extLst>
          </p:cNvPr>
          <p:cNvSpPr txBox="1">
            <a:spLocks/>
          </p:cNvSpPr>
          <p:nvPr/>
        </p:nvSpPr>
        <p:spPr>
          <a:xfrm>
            <a:off x="809999" y="5426843"/>
            <a:ext cx="10571998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1.1. </a:t>
            </a:r>
            <a:r>
              <a:rPr lang="ru-RU" dirty="0"/>
              <a:t>Открытие режима суперпользователя на виртуальной машине </a:t>
            </a:r>
            <a:r>
              <a:rPr lang="en-US" dirty="0"/>
              <a:t>server</a:t>
            </a:r>
            <a:r>
              <a:rPr lang="ru-RU" dirty="0"/>
              <a:t> и создание пароля для пользователя </a:t>
            </a:r>
            <a:r>
              <a:rPr lang="ru-RU" dirty="0" err="1"/>
              <a:t>root</a:t>
            </a:r>
            <a:r>
              <a:rPr lang="ru-RU" dirty="0"/>
              <a:t>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B94392B-5B26-4917-9E12-6415943C9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78" y="2973152"/>
            <a:ext cx="9627643" cy="2361950"/>
          </a:xfrm>
        </p:spPr>
      </p:pic>
    </p:spTree>
    <p:extLst>
      <p:ext uri="{BB962C8B-B14F-4D97-AF65-F5344CB8AC3E}">
        <p14:creationId xmlns:p14="http://schemas.microsoft.com/office/powerpoint/2010/main" val="265683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151540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4.1. </a:t>
            </a:r>
            <a:r>
              <a:rPr lang="ru-RU" dirty="0"/>
              <a:t>Настройка параметра на сервере в конфигурационном файле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ssh</a:t>
            </a:r>
            <a:r>
              <a:rPr lang="ru-RU" dirty="0"/>
              <a:t>/</a:t>
            </a:r>
            <a:r>
              <a:rPr lang="ru-RU" dirty="0" err="1"/>
              <a:t>sshd_config</a:t>
            </a:r>
            <a:r>
              <a:rPr lang="ru-RU" dirty="0"/>
              <a:t>, разрешающего аутентификацию по ключу.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79361B56-D5CD-48C2-A07C-11B6430DF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28488"/>
            <a:ext cx="10571998" cy="970450"/>
          </a:xfrm>
        </p:spPr>
        <p:txBody>
          <a:bodyPr/>
          <a:lstStyle/>
          <a:p>
            <a:r>
              <a:rPr lang="ru-RU" dirty="0"/>
              <a:t>Настройка удалённого доступа по SSH по ключу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6B47EAD1-1D20-4645-AB78-D99EFBE6D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02" y="3076268"/>
            <a:ext cx="9672995" cy="2315730"/>
          </a:xfrm>
        </p:spPr>
      </p:pic>
    </p:spTree>
    <p:extLst>
      <p:ext uri="{BB962C8B-B14F-4D97-AF65-F5344CB8AC3E}">
        <p14:creationId xmlns:p14="http://schemas.microsoft.com/office/powerpoint/2010/main" val="2502458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4579041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4.2. </a:t>
            </a:r>
            <a:r>
              <a:rPr lang="ru-RU" dirty="0"/>
              <a:t>Перезапуск </a:t>
            </a:r>
            <a:r>
              <a:rPr lang="en-US" dirty="0" err="1"/>
              <a:t>sshd</a:t>
            </a:r>
            <a:r>
              <a:rPr lang="ru-RU" dirty="0"/>
              <a:t>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F443882-BA98-4E49-93EB-1E15F9D59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97" y="3429000"/>
            <a:ext cx="9732601" cy="1489809"/>
          </a:xfr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086B3AA-6726-400E-8578-B8259730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28488"/>
            <a:ext cx="10571998" cy="970450"/>
          </a:xfrm>
        </p:spPr>
        <p:txBody>
          <a:bodyPr/>
          <a:lstStyle/>
          <a:p>
            <a:r>
              <a:rPr lang="ru-RU" dirty="0"/>
              <a:t>Настройка удалённого доступа по SSH по ключу</a:t>
            </a:r>
          </a:p>
        </p:txBody>
      </p:sp>
    </p:spTree>
    <p:extLst>
      <p:ext uri="{BB962C8B-B14F-4D97-AF65-F5344CB8AC3E}">
        <p14:creationId xmlns:p14="http://schemas.microsoft.com/office/powerpoint/2010/main" val="187026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859463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4.3. </a:t>
            </a:r>
            <a:r>
              <a:rPr lang="ru-RU" dirty="0"/>
              <a:t>Формирование на клиенте SSH-ключа и копирование открытого ключа на сервер.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90FD81D-9559-47AD-A1DA-02F8AE8AE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623" y="2017553"/>
            <a:ext cx="6678753" cy="4211959"/>
          </a:xfr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EF9C765F-840C-4C40-8474-EAE84D148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28488"/>
            <a:ext cx="10571998" cy="970450"/>
          </a:xfrm>
        </p:spPr>
        <p:txBody>
          <a:bodyPr/>
          <a:lstStyle/>
          <a:p>
            <a:r>
              <a:rPr lang="ru-RU" dirty="0"/>
              <a:t>Настройка удалённого доступа по SSH по ключу</a:t>
            </a:r>
          </a:p>
        </p:txBody>
      </p:sp>
    </p:spTree>
    <p:extLst>
      <p:ext uri="{BB962C8B-B14F-4D97-AF65-F5344CB8AC3E}">
        <p14:creationId xmlns:p14="http://schemas.microsoft.com/office/powerpoint/2010/main" val="3256528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4355127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4.4. </a:t>
            </a:r>
            <a:r>
              <a:rPr lang="ru-RU" dirty="0"/>
              <a:t>Попытка получения доступа с клиента к серверу посредством SSH-соединения.</a:t>
            </a:r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F88E86FD-C811-45B7-B968-6FA526A3C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37" y="3736939"/>
            <a:ext cx="10734126" cy="970450"/>
          </a:xfr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4EB53601-BA10-4A0D-979E-05971FBC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28488"/>
            <a:ext cx="10571998" cy="970450"/>
          </a:xfrm>
        </p:spPr>
        <p:txBody>
          <a:bodyPr/>
          <a:lstStyle/>
          <a:p>
            <a:r>
              <a:rPr lang="ru-RU" dirty="0"/>
              <a:t>Настройка удалённого доступа по SSH по ключу</a:t>
            </a:r>
          </a:p>
        </p:txBody>
      </p:sp>
    </p:spTree>
    <p:extLst>
      <p:ext uri="{BB962C8B-B14F-4D97-AF65-F5344CB8AC3E}">
        <p14:creationId xmlns:p14="http://schemas.microsoft.com/office/powerpoint/2010/main" val="1900922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801354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5.1. </a:t>
            </a:r>
            <a:r>
              <a:rPr lang="ru-RU" dirty="0"/>
              <a:t>Просмотр на клиенте запущенных служб с протоколом TCP и перенаправление порта 80 на </a:t>
            </a:r>
            <a:r>
              <a:rPr lang="ru-RU" dirty="0" err="1"/>
              <a:t>server</a:t>
            </a:r>
            <a:r>
              <a:rPr lang="ru-RU" dirty="0"/>
              <a:t>.</a:t>
            </a:r>
            <a:r>
              <a:rPr lang="en-US" dirty="0" err="1"/>
              <a:t>ismakhorin</a:t>
            </a:r>
            <a:r>
              <a:rPr lang="ru-RU" dirty="0"/>
              <a:t>.</a:t>
            </a:r>
            <a:r>
              <a:rPr lang="ru-RU" dirty="0" err="1"/>
              <a:t>net</a:t>
            </a:r>
            <a:r>
              <a:rPr lang="ru-RU" dirty="0"/>
              <a:t> на порт 8080 на локальной машине.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2283800-F106-47F7-A204-7CFB00A2F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48153"/>
            <a:ext cx="10571998" cy="970450"/>
          </a:xfrm>
        </p:spPr>
        <p:txBody>
          <a:bodyPr/>
          <a:lstStyle/>
          <a:p>
            <a:r>
              <a:rPr lang="ru-RU" dirty="0"/>
              <a:t>Организация туннелей SSH, перенаправление TCP-портов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0F48839A-D4CA-43D3-A66A-DA22BC712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61" y="2245837"/>
            <a:ext cx="7451677" cy="3791492"/>
          </a:xfrm>
        </p:spPr>
      </p:pic>
    </p:spTree>
    <p:extLst>
      <p:ext uri="{BB962C8B-B14F-4D97-AF65-F5344CB8AC3E}">
        <p14:creationId xmlns:p14="http://schemas.microsoft.com/office/powerpoint/2010/main" val="1207347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2" y="5493440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5.2.</a:t>
            </a:r>
            <a:r>
              <a:rPr lang="ru-RU" dirty="0"/>
              <a:t> Повторный просмотр на клиенте запущенных служб с протоколом TCP.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91E415E8-E1BB-4C08-B727-D1BF0DFFD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62" y="2586025"/>
            <a:ext cx="9033072" cy="3243921"/>
          </a:xfr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3C18F790-729E-4AC6-B62C-3B1995B5D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48153"/>
            <a:ext cx="10571998" cy="970450"/>
          </a:xfrm>
        </p:spPr>
        <p:txBody>
          <a:bodyPr/>
          <a:lstStyle/>
          <a:p>
            <a:r>
              <a:rPr lang="ru-RU" dirty="0"/>
              <a:t>Организация туннелей SSH, перенаправление TCP-портов</a:t>
            </a:r>
          </a:p>
        </p:txBody>
      </p:sp>
    </p:spTree>
    <p:extLst>
      <p:ext uri="{BB962C8B-B14F-4D97-AF65-F5344CB8AC3E}">
        <p14:creationId xmlns:p14="http://schemas.microsoft.com/office/powerpoint/2010/main" val="3158187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1" y="4797579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5.3. </a:t>
            </a:r>
            <a:r>
              <a:rPr lang="ru-RU" dirty="0"/>
              <a:t>Запуск на клиенте браузера и ввод в адресной строке localhost:8080.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A035C5A5-8BC7-4367-A73A-280F1A654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38" y="3588736"/>
            <a:ext cx="10286323" cy="1540683"/>
          </a:xfr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6F77D9A-75C3-40AB-850D-FE3379B4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48153"/>
            <a:ext cx="10571998" cy="970450"/>
          </a:xfrm>
        </p:spPr>
        <p:txBody>
          <a:bodyPr/>
          <a:lstStyle/>
          <a:p>
            <a:r>
              <a:rPr lang="ru-RU" dirty="0"/>
              <a:t>Организация туннелей SSH, перенаправление TCP-портов</a:t>
            </a:r>
          </a:p>
        </p:txBody>
      </p:sp>
    </p:spTree>
    <p:extLst>
      <p:ext uri="{BB962C8B-B14F-4D97-AF65-F5344CB8AC3E}">
        <p14:creationId xmlns:p14="http://schemas.microsoft.com/office/powerpoint/2010/main" val="540095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721811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6. </a:t>
            </a:r>
            <a:r>
              <a:rPr lang="ru-RU" dirty="0"/>
              <a:t>Открытие на клиенте терминала под пользователем </a:t>
            </a:r>
            <a:r>
              <a:rPr lang="en-US" dirty="0" err="1"/>
              <a:t>ismakhorin</a:t>
            </a:r>
            <a:r>
              <a:rPr lang="ru-RU" dirty="0"/>
              <a:t>. Просмотр имени узла сервера, списка файлов на сервере и почты на сервере.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2283800-F106-47F7-A204-7CFB00A2F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38320"/>
            <a:ext cx="10571998" cy="970450"/>
          </a:xfrm>
        </p:spPr>
        <p:txBody>
          <a:bodyPr/>
          <a:lstStyle/>
          <a:p>
            <a:r>
              <a:rPr lang="ru-RU" dirty="0"/>
              <a:t>Запуск консольных приложений через SSH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CD578225-1483-46B4-90B0-DB7AD0F17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382" y="2106475"/>
            <a:ext cx="5993236" cy="3841480"/>
          </a:xfrm>
        </p:spPr>
      </p:pic>
    </p:spTree>
    <p:extLst>
      <p:ext uri="{BB962C8B-B14F-4D97-AF65-F5344CB8AC3E}">
        <p14:creationId xmlns:p14="http://schemas.microsoft.com/office/powerpoint/2010/main" val="981190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053994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7.1. </a:t>
            </a:r>
            <a:r>
              <a:rPr lang="ru-RU" dirty="0"/>
              <a:t>Разрешение отображать на сервере в конфигурационном файле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ssh</a:t>
            </a:r>
            <a:r>
              <a:rPr lang="ru-RU" dirty="0"/>
              <a:t>/</a:t>
            </a:r>
            <a:r>
              <a:rPr lang="ru-RU" dirty="0" err="1"/>
              <a:t>sshd_config</a:t>
            </a:r>
            <a:r>
              <a:rPr lang="ru-RU" dirty="0"/>
              <a:t> на локальном клиентском компьютере графические интерфейсы X11.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2283800-F106-47F7-A204-7CFB00A2F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579327"/>
            <a:ext cx="10571998" cy="970450"/>
          </a:xfrm>
        </p:spPr>
        <p:txBody>
          <a:bodyPr/>
          <a:lstStyle/>
          <a:p>
            <a:r>
              <a:rPr lang="ru-RU" dirty="0"/>
              <a:t>Запуск графических приложений через SSH (X11Forwarding)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EE36E1E7-9542-4449-B6E2-C31636610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00" y="3218332"/>
            <a:ext cx="9312399" cy="2051494"/>
          </a:xfrm>
        </p:spPr>
      </p:pic>
    </p:spTree>
    <p:extLst>
      <p:ext uri="{BB962C8B-B14F-4D97-AF65-F5344CB8AC3E}">
        <p14:creationId xmlns:p14="http://schemas.microsoft.com/office/powerpoint/2010/main" val="706987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1" y="4797579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7.2. </a:t>
            </a:r>
            <a:r>
              <a:rPr lang="ru-RU" dirty="0"/>
              <a:t>Перезапуск </a:t>
            </a:r>
            <a:r>
              <a:rPr lang="ru-RU" dirty="0" err="1"/>
              <a:t>sshd</a:t>
            </a:r>
            <a:r>
              <a:rPr lang="ru-RU" dirty="0"/>
              <a:t>.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729DD6E6-E889-4818-92B1-820BE8C1E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5" y="3623416"/>
            <a:ext cx="10052029" cy="1521524"/>
          </a:xfr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7A1450DF-C22B-410D-B0E1-E6890546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579327"/>
            <a:ext cx="10571998" cy="970450"/>
          </a:xfrm>
        </p:spPr>
        <p:txBody>
          <a:bodyPr/>
          <a:lstStyle/>
          <a:p>
            <a:r>
              <a:rPr lang="ru-RU" dirty="0"/>
              <a:t>Запуск графических приложений через SSH (X11Forwarding)</a:t>
            </a:r>
          </a:p>
        </p:txBody>
      </p:sp>
    </p:spTree>
    <p:extLst>
      <p:ext uri="{BB962C8B-B14F-4D97-AF65-F5344CB8AC3E}">
        <p14:creationId xmlns:p14="http://schemas.microsoft.com/office/powerpoint/2010/main" val="111750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E224147B-5BDF-4B0D-9A95-9E9B6D9005C7}"/>
              </a:ext>
            </a:extLst>
          </p:cNvPr>
          <p:cNvSpPr txBox="1">
            <a:spLocks/>
          </p:cNvSpPr>
          <p:nvPr/>
        </p:nvSpPr>
        <p:spPr>
          <a:xfrm>
            <a:off x="49159" y="6175236"/>
            <a:ext cx="12093677" cy="65273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1.2. </a:t>
            </a:r>
            <a:r>
              <a:rPr lang="ru-RU" dirty="0"/>
              <a:t>Запуск в дополнительном терминале мониторинга системных событий.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00E1970-CECA-43EA-AAAD-6C8FF2A05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317" y="2110349"/>
            <a:ext cx="5637888" cy="4147574"/>
          </a:xfr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566CFFD6-5DF7-47AB-938F-E659F50F5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09909"/>
            <a:ext cx="10571998" cy="970450"/>
          </a:xfrm>
        </p:spPr>
        <p:txBody>
          <a:bodyPr/>
          <a:lstStyle/>
          <a:p>
            <a:r>
              <a:rPr lang="ru-RU" dirty="0"/>
              <a:t>Запрет удалённого доступа по SSH для пользователя </a:t>
            </a:r>
            <a:r>
              <a:rPr lang="ru-RU" dirty="0" err="1"/>
              <a:t>root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6756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4846740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7.3. </a:t>
            </a:r>
            <a:r>
              <a:rPr lang="ru-RU" dirty="0"/>
              <a:t>Попытка с клиента удалённо подключиться к серверу и запустить графическое приложение </a:t>
            </a:r>
            <a:r>
              <a:rPr lang="ru-RU" dirty="0" err="1"/>
              <a:t>firefox</a:t>
            </a:r>
            <a:r>
              <a:rPr lang="ru-RU" dirty="0"/>
              <a:t>.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85C3C2B3-4622-4993-840B-A0F42F2C3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71" y="3799765"/>
            <a:ext cx="9643657" cy="1278075"/>
          </a:xfr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99B8CD6-EAD6-40B0-8740-9E00901B6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579327"/>
            <a:ext cx="10571998" cy="970450"/>
          </a:xfrm>
        </p:spPr>
        <p:txBody>
          <a:bodyPr/>
          <a:lstStyle/>
          <a:p>
            <a:r>
              <a:rPr lang="ru-RU" dirty="0"/>
              <a:t>Запуск графических приложений через SSH (X11Forwarding)</a:t>
            </a:r>
          </a:p>
        </p:txBody>
      </p:sp>
    </p:spTree>
    <p:extLst>
      <p:ext uri="{BB962C8B-B14F-4D97-AF65-F5344CB8AC3E}">
        <p14:creationId xmlns:p14="http://schemas.microsoft.com/office/powerpoint/2010/main" val="4288792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4709089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7.4. </a:t>
            </a:r>
            <a:r>
              <a:rPr lang="ru-RU" dirty="0"/>
              <a:t>Запуск графического приложения </a:t>
            </a:r>
            <a:r>
              <a:rPr lang="ru-RU" dirty="0" err="1"/>
              <a:t>firefox</a:t>
            </a:r>
            <a:r>
              <a:rPr lang="ru-RU" dirty="0"/>
              <a:t>.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795017BE-088D-4240-B1CB-9406DF327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28" y="3429000"/>
            <a:ext cx="9271143" cy="1645044"/>
          </a:xfr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EAE91355-5831-4783-86C4-18525B47D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579327"/>
            <a:ext cx="10571998" cy="970450"/>
          </a:xfrm>
        </p:spPr>
        <p:txBody>
          <a:bodyPr/>
          <a:lstStyle/>
          <a:p>
            <a:r>
              <a:rPr lang="ru-RU" dirty="0"/>
              <a:t>Запуск графических приложений через SSH (X11Forwarding)</a:t>
            </a:r>
          </a:p>
        </p:txBody>
      </p:sp>
    </p:spTree>
    <p:extLst>
      <p:ext uri="{BB962C8B-B14F-4D97-AF65-F5344CB8AC3E}">
        <p14:creationId xmlns:p14="http://schemas.microsoft.com/office/powerpoint/2010/main" val="1733098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148775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8.1.</a:t>
            </a:r>
            <a:r>
              <a:rPr lang="ru-RU" dirty="0"/>
              <a:t> Переход на виртуальной машине </a:t>
            </a:r>
            <a:r>
              <a:rPr lang="ru-RU" dirty="0" err="1"/>
              <a:t>server</a:t>
            </a:r>
            <a:r>
              <a:rPr lang="ru-RU" dirty="0"/>
              <a:t> в каталог для внесения изменений в настройки внутреннего окружения /</a:t>
            </a:r>
            <a:r>
              <a:rPr lang="ru-RU" dirty="0" err="1"/>
              <a:t>vagrant</a:t>
            </a:r>
            <a:r>
              <a:rPr lang="ru-RU" dirty="0"/>
              <a:t>/</a:t>
            </a:r>
            <a:r>
              <a:rPr lang="ru-RU" dirty="0" err="1"/>
              <a:t>provision</a:t>
            </a:r>
            <a:r>
              <a:rPr lang="ru-RU" dirty="0"/>
              <a:t>/</a:t>
            </a:r>
            <a:r>
              <a:rPr lang="ru-RU" dirty="0" err="1"/>
              <a:t>server</a:t>
            </a:r>
            <a:r>
              <a:rPr lang="ru-RU" dirty="0"/>
              <a:t>/, создание в нём каталога </a:t>
            </a:r>
            <a:r>
              <a:rPr lang="ru-RU" dirty="0" err="1"/>
              <a:t>ssh</a:t>
            </a:r>
            <a:r>
              <a:rPr lang="ru-RU" dirty="0"/>
              <a:t>, в который поместили в соответствующие подкаталоги конфигурационный файл </a:t>
            </a:r>
            <a:r>
              <a:rPr lang="ru-RU" dirty="0" err="1"/>
              <a:t>sshd_config</a:t>
            </a:r>
            <a:r>
              <a:rPr lang="ru-RU" dirty="0"/>
              <a:t>. Создание в каталоге /</a:t>
            </a:r>
            <a:r>
              <a:rPr lang="en-US" dirty="0"/>
              <a:t>vagrant</a:t>
            </a:r>
            <a:r>
              <a:rPr lang="ru-RU" dirty="0"/>
              <a:t>/</a:t>
            </a:r>
            <a:r>
              <a:rPr lang="en-US" dirty="0"/>
              <a:t>provision</a:t>
            </a:r>
            <a:r>
              <a:rPr lang="ru-RU" dirty="0"/>
              <a:t>/</a:t>
            </a:r>
            <a:r>
              <a:rPr lang="en-US" dirty="0"/>
              <a:t>server </a:t>
            </a:r>
            <a:r>
              <a:rPr lang="ru-RU" dirty="0"/>
              <a:t>исполняемого файла </a:t>
            </a:r>
            <a:r>
              <a:rPr lang="en-US" dirty="0" err="1"/>
              <a:t>ssh</a:t>
            </a:r>
            <a:r>
              <a:rPr lang="ru-RU" dirty="0"/>
              <a:t>.</a:t>
            </a:r>
            <a:r>
              <a:rPr lang="en-US" dirty="0" err="1"/>
              <a:t>sh</a:t>
            </a:r>
            <a:r>
              <a:rPr lang="ru-RU" dirty="0"/>
              <a:t>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2283800-F106-47F7-A204-7CFB00A2F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962785"/>
            <a:ext cx="10571998" cy="970450"/>
          </a:xfrm>
        </p:spPr>
        <p:txBody>
          <a:bodyPr/>
          <a:lstStyle/>
          <a:p>
            <a:r>
              <a:rPr lang="ru-RU" dirty="0"/>
              <a:t>Внесение изменений в настройки внутреннего окружения виртуальной машины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F07E5920-D870-495C-AB91-D67C26F7B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91" y="2760104"/>
            <a:ext cx="9437018" cy="2388671"/>
          </a:xfrm>
        </p:spPr>
      </p:pic>
    </p:spTree>
    <p:extLst>
      <p:ext uri="{BB962C8B-B14F-4D97-AF65-F5344CB8AC3E}">
        <p14:creationId xmlns:p14="http://schemas.microsoft.com/office/powerpoint/2010/main" val="2014415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70557" y="5436676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8.2. </a:t>
            </a:r>
            <a:r>
              <a:rPr lang="ru-RU" dirty="0"/>
              <a:t>Открытие файла на редактирование и написание в нём скрипта.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2283800-F106-47F7-A204-7CFB00A2F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962785"/>
            <a:ext cx="10571998" cy="970450"/>
          </a:xfrm>
        </p:spPr>
        <p:txBody>
          <a:bodyPr/>
          <a:lstStyle/>
          <a:p>
            <a:r>
              <a:rPr lang="ru-RU" dirty="0"/>
              <a:t>Внесение изменений в настройки внутреннего окружения виртуальной машины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4C5DFC01-1322-4A6C-9E4A-51B2B3444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78" y="2427589"/>
            <a:ext cx="7652958" cy="3351730"/>
          </a:xfrm>
        </p:spPr>
      </p:pic>
    </p:spTree>
    <p:extLst>
      <p:ext uri="{BB962C8B-B14F-4D97-AF65-F5344CB8AC3E}">
        <p14:creationId xmlns:p14="http://schemas.microsoft.com/office/powerpoint/2010/main" val="832161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3" y="5287791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8.3. </a:t>
            </a:r>
            <a:r>
              <a:rPr lang="ru-RU" dirty="0"/>
              <a:t>Редактирование конфигурационного файла </a:t>
            </a:r>
            <a:r>
              <a:rPr lang="ru-RU" dirty="0" err="1"/>
              <a:t>Vagrantfile</a:t>
            </a:r>
            <a:r>
              <a:rPr lang="ru-RU" dirty="0"/>
              <a:t>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2283800-F106-47F7-A204-7CFB00A2F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962785"/>
            <a:ext cx="10571998" cy="970450"/>
          </a:xfrm>
        </p:spPr>
        <p:txBody>
          <a:bodyPr/>
          <a:lstStyle/>
          <a:p>
            <a:r>
              <a:rPr lang="ru-RU" dirty="0"/>
              <a:t>Внесение изменений в настройки внутреннего окружения виртуальной машины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A2EFFAC0-D471-42FD-9635-3DFD8B2AA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15" y="3106085"/>
            <a:ext cx="8964965" cy="2496707"/>
          </a:xfrm>
        </p:spPr>
      </p:pic>
    </p:spTree>
    <p:extLst>
      <p:ext uri="{BB962C8B-B14F-4D97-AF65-F5344CB8AC3E}">
        <p14:creationId xmlns:p14="http://schemas.microsoft.com/office/powerpoint/2010/main" val="1523235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DFA2F-E7A0-40CF-B898-6777106E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D64AC6-A604-401E-8729-373F18B34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ходе выполнения лабораторной работы были приобретены практические навыки по настройке удалённого доступа к серверу с помощью </a:t>
            </a:r>
            <a:r>
              <a:rPr lang="en-US" dirty="0"/>
              <a:t>SSH</a:t>
            </a:r>
            <a:r>
              <a:rPr lang="ru-RU" dirty="0"/>
              <a:t>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127821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7C74B4F-E931-4F60-A5AD-DB108BDAC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949669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351227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3204044-87F2-49AA-B835-A556F6EF83EB}"/>
              </a:ext>
            </a:extLst>
          </p:cNvPr>
          <p:cNvSpPr txBox="1">
            <a:spLocks/>
          </p:cNvSpPr>
          <p:nvPr/>
        </p:nvSpPr>
        <p:spPr>
          <a:xfrm>
            <a:off x="625918" y="5567324"/>
            <a:ext cx="10940160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1.3. </a:t>
            </a:r>
            <a:r>
              <a:rPr lang="ru-RU" dirty="0"/>
              <a:t>Попытка получить с клиента доступ к серверу посредством SSH-соединения через пользователя </a:t>
            </a:r>
            <a:r>
              <a:rPr lang="ru-RU" dirty="0" err="1"/>
              <a:t>root</a:t>
            </a:r>
            <a:r>
              <a:rPr lang="ru-RU" dirty="0"/>
              <a:t>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C029B69-0B33-4669-93B3-69CA62CED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22" y="2653096"/>
            <a:ext cx="9856156" cy="2831483"/>
          </a:xfr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37F240C-DAB2-436E-990D-D0116890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09909"/>
            <a:ext cx="10571998" cy="970450"/>
          </a:xfrm>
        </p:spPr>
        <p:txBody>
          <a:bodyPr/>
          <a:lstStyle/>
          <a:p>
            <a:r>
              <a:rPr lang="ru-RU" dirty="0"/>
              <a:t>Запрет удалённого доступа по SSH для пользователя </a:t>
            </a:r>
            <a:r>
              <a:rPr lang="ru-RU" dirty="0" err="1"/>
              <a:t>root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6283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EFB2B92-7962-41F5-B1AE-2AED08ADF21A}"/>
              </a:ext>
            </a:extLst>
          </p:cNvPr>
          <p:cNvSpPr txBox="1">
            <a:spLocks/>
          </p:cNvSpPr>
          <p:nvPr/>
        </p:nvSpPr>
        <p:spPr>
          <a:xfrm>
            <a:off x="0" y="5633322"/>
            <a:ext cx="12192000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1.4. </a:t>
            </a:r>
            <a:r>
              <a:rPr lang="ru-RU" dirty="0"/>
              <a:t>Открытие на сервере файла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ssh</a:t>
            </a:r>
            <a:r>
              <a:rPr lang="ru-RU" dirty="0"/>
              <a:t>/</a:t>
            </a:r>
            <a:r>
              <a:rPr lang="ru-RU" dirty="0" err="1"/>
              <a:t>sshd_config</a:t>
            </a:r>
            <a:r>
              <a:rPr lang="ru-RU" dirty="0"/>
              <a:t> конфигурации </a:t>
            </a:r>
            <a:r>
              <a:rPr lang="ru-RU" dirty="0" err="1"/>
              <a:t>sshd</a:t>
            </a:r>
            <a:r>
              <a:rPr lang="ru-RU" dirty="0"/>
              <a:t> для редактирования и запрет входа на сервер пользователю </a:t>
            </a:r>
            <a:r>
              <a:rPr lang="ru-RU" dirty="0" err="1"/>
              <a:t>root</a:t>
            </a:r>
            <a:r>
              <a:rPr lang="ru-RU" dirty="0"/>
              <a:t>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1ED0342-2208-41F2-8FB6-61EB253F8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927" y="2807384"/>
            <a:ext cx="8990145" cy="2732737"/>
          </a:xfr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0BDA41E3-ED96-486D-AE3B-49B5A4448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09909"/>
            <a:ext cx="10571998" cy="970450"/>
          </a:xfrm>
        </p:spPr>
        <p:txBody>
          <a:bodyPr/>
          <a:lstStyle/>
          <a:p>
            <a:r>
              <a:rPr lang="ru-RU" dirty="0"/>
              <a:t>Запрет удалённого доступа по SSH для пользователя </a:t>
            </a:r>
            <a:r>
              <a:rPr lang="ru-RU" dirty="0" err="1"/>
              <a:t>root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022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821427F-BBF1-44D9-8FCD-BF40F95FB8FE}"/>
              </a:ext>
            </a:extLst>
          </p:cNvPr>
          <p:cNvSpPr txBox="1">
            <a:spLocks/>
          </p:cNvSpPr>
          <p:nvPr/>
        </p:nvSpPr>
        <p:spPr>
          <a:xfrm>
            <a:off x="590142" y="4832519"/>
            <a:ext cx="11011712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1.5. </a:t>
            </a:r>
            <a:r>
              <a:rPr lang="ru-RU" dirty="0"/>
              <a:t>Перезапуск </a:t>
            </a:r>
            <a:r>
              <a:rPr lang="ru-RU" dirty="0" err="1"/>
              <a:t>sshd</a:t>
            </a:r>
            <a:r>
              <a:rPr lang="ru-RU" dirty="0"/>
              <a:t>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FF66E1E-7A10-45DC-B66D-C6DC767E6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16" y="3314107"/>
            <a:ext cx="10213767" cy="1528244"/>
          </a:xfr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48CFB38-668B-47CB-BBF0-C8DEBAA6F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09909"/>
            <a:ext cx="10571998" cy="970450"/>
          </a:xfrm>
        </p:spPr>
        <p:txBody>
          <a:bodyPr/>
          <a:lstStyle/>
          <a:p>
            <a:r>
              <a:rPr lang="ru-RU" dirty="0"/>
              <a:t>Запрет удалённого доступа по SSH для пользователя </a:t>
            </a:r>
            <a:r>
              <a:rPr lang="ru-RU" dirty="0" err="1"/>
              <a:t>root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4309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F67B4066-6BEA-4DF1-AF58-C3830BD462CF}"/>
              </a:ext>
            </a:extLst>
          </p:cNvPr>
          <p:cNvSpPr txBox="1">
            <a:spLocks/>
          </p:cNvSpPr>
          <p:nvPr/>
        </p:nvSpPr>
        <p:spPr>
          <a:xfrm>
            <a:off x="-2" y="5684208"/>
            <a:ext cx="12192000" cy="97045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1.6. </a:t>
            </a:r>
            <a:r>
              <a:rPr lang="ru-RU" dirty="0"/>
              <a:t>Повторная попытка получения доступа с клиента к серверу посредством SSH-соединения через пользователя </a:t>
            </a:r>
            <a:r>
              <a:rPr lang="ru-RU" dirty="0" err="1"/>
              <a:t>root</a:t>
            </a:r>
            <a:r>
              <a:rPr lang="ru-RU" dirty="0"/>
              <a:t>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DF30165-EA83-48EC-A443-18F748973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9" y="2564705"/>
            <a:ext cx="10043582" cy="3244508"/>
          </a:xfr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09E7314E-C2ED-451D-93EB-AD3C00F72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09909"/>
            <a:ext cx="10571998" cy="970450"/>
          </a:xfrm>
        </p:spPr>
        <p:txBody>
          <a:bodyPr/>
          <a:lstStyle/>
          <a:p>
            <a:r>
              <a:rPr lang="ru-RU" dirty="0"/>
              <a:t>Запрет удалённого доступа по SSH для пользователя </a:t>
            </a:r>
            <a:r>
              <a:rPr lang="ru-RU" dirty="0" err="1"/>
              <a:t>root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3197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F337DFC8-BA2C-434A-A18F-11A04C4EF077}"/>
              </a:ext>
            </a:extLst>
          </p:cNvPr>
          <p:cNvSpPr txBox="1">
            <a:spLocks/>
          </p:cNvSpPr>
          <p:nvPr/>
        </p:nvSpPr>
        <p:spPr>
          <a:xfrm>
            <a:off x="181895" y="5107718"/>
            <a:ext cx="11828206" cy="57237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2.1. </a:t>
            </a:r>
            <a:r>
              <a:rPr lang="ru-RU" dirty="0"/>
              <a:t>Попытка получить с клиента доступ к серверу посредством SSH-соединения через пользователя </a:t>
            </a:r>
            <a:r>
              <a:rPr lang="en-US" dirty="0" err="1"/>
              <a:t>ismakhorin</a:t>
            </a:r>
            <a:r>
              <a:rPr lang="ru-RU" dirty="0"/>
              <a:t>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8402D63-AF81-40F8-BB19-7E9A3795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00077"/>
            <a:ext cx="10571998" cy="970450"/>
          </a:xfrm>
        </p:spPr>
        <p:txBody>
          <a:bodyPr/>
          <a:lstStyle/>
          <a:p>
            <a:r>
              <a:rPr lang="ru-RU" dirty="0"/>
              <a:t>Ограничение списка пользователей для удалённого доступа по SSH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1944616-2EC5-49AF-AF90-AB6B2A459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3306089"/>
            <a:ext cx="10571997" cy="1742637"/>
          </a:xfrm>
        </p:spPr>
      </p:pic>
    </p:spTree>
    <p:extLst>
      <p:ext uri="{BB962C8B-B14F-4D97-AF65-F5344CB8AC3E}">
        <p14:creationId xmlns:p14="http://schemas.microsoft.com/office/powerpoint/2010/main" val="1426218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CA00C30-D499-4755-AAC5-B53E77B7788E}"/>
              </a:ext>
            </a:extLst>
          </p:cNvPr>
          <p:cNvSpPr txBox="1">
            <a:spLocks/>
          </p:cNvSpPr>
          <p:nvPr/>
        </p:nvSpPr>
        <p:spPr>
          <a:xfrm>
            <a:off x="348208" y="5832550"/>
            <a:ext cx="11495580" cy="83108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2.2. </a:t>
            </a:r>
            <a:r>
              <a:rPr lang="ru-RU" dirty="0"/>
              <a:t>Открытие на сервере файла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ssh</a:t>
            </a:r>
            <a:r>
              <a:rPr lang="ru-RU" dirty="0"/>
              <a:t>/</a:t>
            </a:r>
            <a:r>
              <a:rPr lang="ru-RU" dirty="0" err="1"/>
              <a:t>sshd_config</a:t>
            </a:r>
            <a:r>
              <a:rPr lang="ru-RU" dirty="0"/>
              <a:t> конфигурации </a:t>
            </a:r>
            <a:r>
              <a:rPr lang="ru-RU" dirty="0" err="1"/>
              <a:t>sshd</a:t>
            </a:r>
            <a:r>
              <a:rPr lang="ru-RU" dirty="0"/>
              <a:t> на редактирование и добавление нужной строки.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9EED96-14C4-45A1-8055-3C957FF0A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967" y="2326142"/>
            <a:ext cx="7500065" cy="3516240"/>
          </a:xfr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4B6D587-83A7-4648-9D43-73AA222F3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00077"/>
            <a:ext cx="10571998" cy="970450"/>
          </a:xfrm>
        </p:spPr>
        <p:txBody>
          <a:bodyPr/>
          <a:lstStyle/>
          <a:p>
            <a:r>
              <a:rPr lang="ru-RU" dirty="0"/>
              <a:t>Ограничение списка пользователей для удалённого доступа по SSH</a:t>
            </a:r>
          </a:p>
        </p:txBody>
      </p:sp>
    </p:spTree>
    <p:extLst>
      <p:ext uri="{BB962C8B-B14F-4D97-AF65-F5344CB8AC3E}">
        <p14:creationId xmlns:p14="http://schemas.microsoft.com/office/powerpoint/2010/main" val="3290940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Цитаты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Цитаты</Template>
  <TotalTime>495</TotalTime>
  <Words>917</Words>
  <Application>Microsoft Office PowerPoint</Application>
  <PresentationFormat>Широкоэкранный</PresentationFormat>
  <Paragraphs>73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39" baseType="lpstr">
      <vt:lpstr>Century Gothic</vt:lpstr>
      <vt:lpstr>Wingdings 2</vt:lpstr>
      <vt:lpstr>Цитаты</vt:lpstr>
      <vt:lpstr>Лабораторная работа №11  Настройка безопасного удалённого доступа по протоколу SSH </vt:lpstr>
      <vt:lpstr>Запрет удалённого доступа по SSH для пользователя root</vt:lpstr>
      <vt:lpstr>Запрет удалённого доступа по SSH для пользователя root</vt:lpstr>
      <vt:lpstr>Запрет удалённого доступа по SSH для пользователя root</vt:lpstr>
      <vt:lpstr>Запрет удалённого доступа по SSH для пользователя root</vt:lpstr>
      <vt:lpstr>Запрет удалённого доступа по SSH для пользователя root</vt:lpstr>
      <vt:lpstr>Запрет удалённого доступа по SSH для пользователя root</vt:lpstr>
      <vt:lpstr>Ограничение списка пользователей для удалённого доступа по SSH</vt:lpstr>
      <vt:lpstr>Ограничение списка пользователей для удалённого доступа по SSH</vt:lpstr>
      <vt:lpstr>Ограничение списка пользователей для удалённого доступа по SSH</vt:lpstr>
      <vt:lpstr>Ограничение списка пользователей для удалённого доступа по SSH</vt:lpstr>
      <vt:lpstr>Ограничение списка пользователей для удалённого доступа по SSH</vt:lpstr>
      <vt:lpstr>Ограничение списка пользователей для удалённого доступа по SSH</vt:lpstr>
      <vt:lpstr>Настройка дополнительных портов для удалённого доступа по SSH </vt:lpstr>
      <vt:lpstr>Настройка дополнительных портов для удалённого доступа по SSH </vt:lpstr>
      <vt:lpstr>Настройка дополнительных портов для удалённого доступа по SSH </vt:lpstr>
      <vt:lpstr>Настройка дополнительных портов для удалённого доступа по SSH </vt:lpstr>
      <vt:lpstr>Настройка дополнительных портов для удалённого доступа по SSH </vt:lpstr>
      <vt:lpstr>Настройка дополнительных портов для удалённого доступа по SSH </vt:lpstr>
      <vt:lpstr>Настройка удалённого доступа по SSH по ключу</vt:lpstr>
      <vt:lpstr>Настройка удалённого доступа по SSH по ключу</vt:lpstr>
      <vt:lpstr>Настройка удалённого доступа по SSH по ключу</vt:lpstr>
      <vt:lpstr>Настройка удалённого доступа по SSH по ключу</vt:lpstr>
      <vt:lpstr>Организация туннелей SSH, перенаправление TCP-портов</vt:lpstr>
      <vt:lpstr>Организация туннелей SSH, перенаправление TCP-портов</vt:lpstr>
      <vt:lpstr>Организация туннелей SSH, перенаправление TCP-портов</vt:lpstr>
      <vt:lpstr>Запуск консольных приложений через SSH</vt:lpstr>
      <vt:lpstr>Запуск графических приложений через SSH (X11Forwarding)</vt:lpstr>
      <vt:lpstr>Запуск графических приложений через SSH (X11Forwarding)</vt:lpstr>
      <vt:lpstr>Запуск графических приложений через SSH (X11Forwarding)</vt:lpstr>
      <vt:lpstr>Запуск графических приложений через SSH (X11Forwarding)</vt:lpstr>
      <vt:lpstr>Внесение изменений в настройки внутреннего окружения виртуальной машины</vt:lpstr>
      <vt:lpstr>Внесение изменений в настройки внутреннего окружения виртуальной машины</vt:lpstr>
      <vt:lpstr>Внесение изменений в настройки внутреннего окружения виртуальной машины</vt:lpstr>
      <vt:lpstr>Вывод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№1</dc:title>
  <dc:creator>Ivan</dc:creator>
  <cp:lastModifiedBy>Махорин Иван Сергеевич</cp:lastModifiedBy>
  <cp:revision>293</cp:revision>
  <dcterms:created xsi:type="dcterms:W3CDTF">2022-11-11T17:59:21Z</dcterms:created>
  <dcterms:modified xsi:type="dcterms:W3CDTF">2023-12-08T11:15:38Z</dcterms:modified>
</cp:coreProperties>
</file>